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5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2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6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6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9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0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2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2E62-6ABF-415A-AE13-24237B50BB84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5DBC7-CE4E-4E59-AD58-B23CD36DB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3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64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0349" y="563467"/>
            <a:ext cx="5201728" cy="561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1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Botany is the branch of Biology that deals with the study of plants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Theophrastus</a:t>
            </a:r>
            <a:r>
              <a:rPr lang="en-US" dirty="0"/>
              <a:t> is known as the Father of Botany</a:t>
            </a:r>
          </a:p>
        </p:txBody>
      </p:sp>
    </p:spTree>
    <p:extLst>
      <p:ext uri="{BB962C8B-B14F-4D97-AF65-F5344CB8AC3E}">
        <p14:creationId xmlns:p14="http://schemas.microsoft.com/office/powerpoint/2010/main" val="24236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Branches of Botany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Morphology: Study of external structure of any organism.</a:t>
            </a:r>
          </a:p>
          <a:p>
            <a:r>
              <a:rPr lang="en-US" dirty="0" smtClean="0"/>
              <a:t>Anatomy: Study of internal features of any organism.</a:t>
            </a:r>
          </a:p>
          <a:p>
            <a:r>
              <a:rPr lang="en-US" dirty="0" smtClean="0"/>
              <a:t>Physiology: Study of life processes of any organism. </a:t>
            </a:r>
          </a:p>
          <a:p>
            <a:r>
              <a:rPr lang="en-US" dirty="0" smtClean="0"/>
              <a:t>Paleontology: Study of fossils.</a:t>
            </a:r>
          </a:p>
          <a:p>
            <a:r>
              <a:rPr lang="en-US" dirty="0" err="1" smtClean="0"/>
              <a:t>Pedology</a:t>
            </a:r>
            <a:r>
              <a:rPr lang="en-US" dirty="0" smtClean="0"/>
              <a:t>: Study of soil.</a:t>
            </a:r>
          </a:p>
          <a:p>
            <a:r>
              <a:rPr lang="en-US" dirty="0" smtClean="0"/>
              <a:t>Bryology: Study of bryophytes</a:t>
            </a:r>
          </a:p>
          <a:p>
            <a:r>
              <a:rPr lang="en-US" dirty="0" smtClean="0"/>
              <a:t>Pteridology: Study of </a:t>
            </a:r>
            <a:r>
              <a:rPr lang="en-US" dirty="0" err="1" smtClean="0"/>
              <a:t>pteridophytes</a:t>
            </a:r>
            <a:endParaRPr lang="en-US" dirty="0" smtClean="0"/>
          </a:p>
          <a:p>
            <a:r>
              <a:rPr lang="en-US" dirty="0" smtClean="0"/>
              <a:t>Pomology: Study of fruits and fruits yielding plants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61" y="232475"/>
            <a:ext cx="11453247" cy="6230318"/>
          </a:xfrm>
        </p:spPr>
        <p:txBody>
          <a:bodyPr/>
          <a:lstStyle/>
          <a:p>
            <a:r>
              <a:rPr lang="en-US" dirty="0" smtClean="0"/>
              <a:t>Horticulture: Study of cultivation of plants for flower </a:t>
            </a:r>
            <a:endParaRPr lang="en-US" dirty="0"/>
          </a:p>
          <a:p>
            <a:r>
              <a:rPr lang="en-US" dirty="0" smtClean="0"/>
              <a:t>Floriculture: Study of cultivation </a:t>
            </a:r>
            <a:r>
              <a:rPr lang="en-US" smtClean="0"/>
              <a:t>of plants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7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9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86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Introduction to Biology</vt:lpstr>
      <vt:lpstr>PowerPoint Presentation</vt:lpstr>
      <vt:lpstr>Definition</vt:lpstr>
      <vt:lpstr>Branches of Botany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Biology</dc:title>
  <dc:creator>Bindu</dc:creator>
  <cp:lastModifiedBy>Bindu</cp:lastModifiedBy>
  <cp:revision>4</cp:revision>
  <dcterms:created xsi:type="dcterms:W3CDTF">2023-11-22T13:45:34Z</dcterms:created>
  <dcterms:modified xsi:type="dcterms:W3CDTF">2023-11-26T01:16:18Z</dcterms:modified>
</cp:coreProperties>
</file>